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" cy="2743200"/>
  <p:notesSz cx="3657600" cy="2743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 varScale="1">
        <p:scale>
          <a:sx n="265" d="100"/>
          <a:sy n="265" d="100"/>
        </p:scale>
        <p:origin x="126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4320" y="850392"/>
            <a:ext cx="3108960" cy="5760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48640" y="1536192"/>
            <a:ext cx="25603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002D62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002D62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2880" y="630936"/>
            <a:ext cx="1591056" cy="18105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883664" y="630936"/>
            <a:ext cx="1591056" cy="18105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002D62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209800"/>
            <a:ext cx="3657600" cy="533400"/>
          </a:xfrm>
          <a:custGeom>
            <a:avLst/>
            <a:gdLst/>
            <a:ahLst/>
            <a:cxnLst/>
            <a:rect l="l" t="t" r="r" b="b"/>
            <a:pathLst>
              <a:path w="3657600" h="533400">
                <a:moveTo>
                  <a:pt x="0" y="533400"/>
                </a:moveTo>
                <a:lnTo>
                  <a:pt x="3657600" y="533400"/>
                </a:lnTo>
                <a:lnTo>
                  <a:pt x="36576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solidFill>
            <a:srgbClr val="FFF3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636" y="154938"/>
            <a:ext cx="3132327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002D62"/>
                </a:solidFill>
                <a:latin typeface="Whitney"/>
                <a:cs typeface="Whitney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2880" y="630936"/>
            <a:ext cx="3291840" cy="18105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3584" y="2551176"/>
            <a:ext cx="1170432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2880" y="2551176"/>
            <a:ext cx="841248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633472" y="2551176"/>
            <a:ext cx="841248" cy="137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592" y="2484118"/>
            <a:ext cx="509905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b="1" spc="-5" dirty="0">
                <a:solidFill>
                  <a:srgbClr val="002D62"/>
                </a:solidFill>
                <a:latin typeface="Whitney-Semibold"/>
                <a:cs typeface="Whitney-Semibold"/>
              </a:rPr>
              <a:t>thrive.ubc.ca</a:t>
            </a:r>
            <a:endParaRPr sz="700">
              <a:latin typeface="Whitney-Semibold"/>
              <a:cs typeface="Whitney-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92194" y="2449271"/>
            <a:ext cx="106680" cy="133350"/>
          </a:xfrm>
          <a:custGeom>
            <a:avLst/>
            <a:gdLst/>
            <a:ahLst/>
            <a:cxnLst/>
            <a:rect l="l" t="t" r="r" b="b"/>
            <a:pathLst>
              <a:path w="106680" h="133350">
                <a:moveTo>
                  <a:pt x="71018" y="32753"/>
                </a:moveTo>
                <a:lnTo>
                  <a:pt x="33693" y="32753"/>
                </a:lnTo>
                <a:lnTo>
                  <a:pt x="33693" y="132981"/>
                </a:lnTo>
                <a:lnTo>
                  <a:pt x="71018" y="132981"/>
                </a:lnTo>
                <a:lnTo>
                  <a:pt x="71018" y="32753"/>
                </a:lnTo>
                <a:close/>
              </a:path>
              <a:path w="106680" h="133350">
                <a:moveTo>
                  <a:pt x="101079" y="0"/>
                </a:moveTo>
                <a:lnTo>
                  <a:pt x="0" y="0"/>
                </a:lnTo>
                <a:lnTo>
                  <a:pt x="0" y="32753"/>
                </a:lnTo>
                <a:lnTo>
                  <a:pt x="106184" y="32753"/>
                </a:lnTo>
                <a:lnTo>
                  <a:pt x="101079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104743" y="2443102"/>
            <a:ext cx="83185" cy="139700"/>
          </a:xfrm>
          <a:custGeom>
            <a:avLst/>
            <a:gdLst/>
            <a:ahLst/>
            <a:cxnLst/>
            <a:rect l="l" t="t" r="r" b="b"/>
            <a:pathLst>
              <a:path w="83185" h="139700">
                <a:moveTo>
                  <a:pt x="32423" y="0"/>
                </a:moveTo>
                <a:lnTo>
                  <a:pt x="0" y="5397"/>
                </a:lnTo>
                <a:lnTo>
                  <a:pt x="0" y="139153"/>
                </a:lnTo>
                <a:lnTo>
                  <a:pt x="32423" y="139153"/>
                </a:lnTo>
                <a:lnTo>
                  <a:pt x="32423" y="77673"/>
                </a:lnTo>
                <a:lnTo>
                  <a:pt x="36055" y="74002"/>
                </a:lnTo>
                <a:lnTo>
                  <a:pt x="39344" y="71882"/>
                </a:lnTo>
                <a:lnTo>
                  <a:pt x="83057" y="71882"/>
                </a:lnTo>
                <a:lnTo>
                  <a:pt x="81431" y="59137"/>
                </a:lnTo>
                <a:lnTo>
                  <a:pt x="79379" y="55118"/>
                </a:lnTo>
                <a:lnTo>
                  <a:pt x="32423" y="55118"/>
                </a:lnTo>
                <a:lnTo>
                  <a:pt x="32423" y="0"/>
                </a:lnTo>
                <a:close/>
              </a:path>
              <a:path w="83185" h="139700">
                <a:moveTo>
                  <a:pt x="83057" y="71882"/>
                </a:moveTo>
                <a:lnTo>
                  <a:pt x="48450" y="71882"/>
                </a:lnTo>
                <a:lnTo>
                  <a:pt x="50634" y="75933"/>
                </a:lnTo>
                <a:lnTo>
                  <a:pt x="50634" y="139153"/>
                </a:lnTo>
                <a:lnTo>
                  <a:pt x="83057" y="139153"/>
                </a:lnTo>
                <a:lnTo>
                  <a:pt x="83057" y="71882"/>
                </a:lnTo>
                <a:close/>
              </a:path>
              <a:path w="83185" h="139700">
                <a:moveTo>
                  <a:pt x="57734" y="41821"/>
                </a:moveTo>
                <a:lnTo>
                  <a:pt x="50477" y="42786"/>
                </a:lnTo>
                <a:lnTo>
                  <a:pt x="44054" y="45502"/>
                </a:lnTo>
                <a:lnTo>
                  <a:pt x="38144" y="49702"/>
                </a:lnTo>
                <a:lnTo>
                  <a:pt x="32423" y="55118"/>
                </a:lnTo>
                <a:lnTo>
                  <a:pt x="79379" y="55118"/>
                </a:lnTo>
                <a:lnTo>
                  <a:pt x="76611" y="49698"/>
                </a:lnTo>
                <a:lnTo>
                  <a:pt x="68682" y="43835"/>
                </a:lnTo>
                <a:lnTo>
                  <a:pt x="57734" y="41821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03258" y="2484926"/>
            <a:ext cx="61594" cy="97790"/>
          </a:xfrm>
          <a:custGeom>
            <a:avLst/>
            <a:gdLst/>
            <a:ahLst/>
            <a:cxnLst/>
            <a:rect l="l" t="t" r="r" b="b"/>
            <a:pathLst>
              <a:path w="61595" h="97789">
                <a:moveTo>
                  <a:pt x="28968" y="1917"/>
                </a:moveTo>
                <a:lnTo>
                  <a:pt x="0" y="1917"/>
                </a:lnTo>
                <a:lnTo>
                  <a:pt x="0" y="97332"/>
                </a:lnTo>
                <a:lnTo>
                  <a:pt x="32435" y="97332"/>
                </a:lnTo>
                <a:lnTo>
                  <a:pt x="32435" y="45669"/>
                </a:lnTo>
                <a:lnTo>
                  <a:pt x="38162" y="41768"/>
                </a:lnTo>
                <a:lnTo>
                  <a:pt x="44794" y="38735"/>
                </a:lnTo>
                <a:lnTo>
                  <a:pt x="52486" y="36568"/>
                </a:lnTo>
                <a:lnTo>
                  <a:pt x="61391" y="35267"/>
                </a:lnTo>
                <a:lnTo>
                  <a:pt x="59196" y="20612"/>
                </a:lnTo>
                <a:lnTo>
                  <a:pt x="31876" y="20612"/>
                </a:lnTo>
                <a:lnTo>
                  <a:pt x="28968" y="1917"/>
                </a:lnTo>
                <a:close/>
              </a:path>
              <a:path w="61595" h="97789">
                <a:moveTo>
                  <a:pt x="56108" y="0"/>
                </a:moveTo>
                <a:lnTo>
                  <a:pt x="47661" y="2050"/>
                </a:lnTo>
                <a:lnTo>
                  <a:pt x="41125" y="6472"/>
                </a:lnTo>
                <a:lnTo>
                  <a:pt x="36023" y="12810"/>
                </a:lnTo>
                <a:lnTo>
                  <a:pt x="31876" y="20612"/>
                </a:lnTo>
                <a:lnTo>
                  <a:pt x="59196" y="20612"/>
                </a:lnTo>
                <a:lnTo>
                  <a:pt x="56108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89960" y="2486850"/>
            <a:ext cx="0" cy="95885"/>
          </a:xfrm>
          <a:custGeom>
            <a:avLst/>
            <a:gdLst/>
            <a:ahLst/>
            <a:cxnLst/>
            <a:rect l="l" t="t" r="r" b="b"/>
            <a:pathLst>
              <a:path h="95885">
                <a:moveTo>
                  <a:pt x="0" y="0"/>
                </a:moveTo>
                <a:lnTo>
                  <a:pt x="0" y="95402"/>
                </a:lnTo>
              </a:path>
            </a:pathLst>
          </a:custGeom>
          <a:ln w="32410">
            <a:solidFill>
              <a:srgbClr val="002D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71935" y="2441361"/>
            <a:ext cx="36195" cy="36195"/>
          </a:xfrm>
          <a:custGeom>
            <a:avLst/>
            <a:gdLst/>
            <a:ahLst/>
            <a:cxnLst/>
            <a:rect l="l" t="t" r="r" b="b"/>
            <a:pathLst>
              <a:path w="36195" h="36194">
                <a:moveTo>
                  <a:pt x="18021" y="0"/>
                </a:moveTo>
                <a:lnTo>
                  <a:pt x="10983" y="1228"/>
                </a:lnTo>
                <a:lnTo>
                  <a:pt x="5257" y="4770"/>
                </a:lnTo>
                <a:lnTo>
                  <a:pt x="1408" y="10410"/>
                </a:lnTo>
                <a:lnTo>
                  <a:pt x="0" y="17932"/>
                </a:lnTo>
                <a:lnTo>
                  <a:pt x="0" y="28917"/>
                </a:lnTo>
                <a:lnTo>
                  <a:pt x="8013" y="35661"/>
                </a:lnTo>
                <a:lnTo>
                  <a:pt x="28219" y="35661"/>
                </a:lnTo>
                <a:lnTo>
                  <a:pt x="36042" y="28917"/>
                </a:lnTo>
                <a:lnTo>
                  <a:pt x="36042" y="17932"/>
                </a:lnTo>
                <a:lnTo>
                  <a:pt x="34660" y="10410"/>
                </a:lnTo>
                <a:lnTo>
                  <a:pt x="30856" y="4770"/>
                </a:lnTo>
                <a:lnTo>
                  <a:pt x="25139" y="1228"/>
                </a:lnTo>
                <a:lnTo>
                  <a:pt x="18021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15093" y="2485502"/>
            <a:ext cx="94615" cy="97155"/>
          </a:xfrm>
          <a:custGeom>
            <a:avLst/>
            <a:gdLst/>
            <a:ahLst/>
            <a:cxnLst/>
            <a:rect l="l" t="t" r="r" b="b"/>
            <a:pathLst>
              <a:path w="94614" h="97155">
                <a:moveTo>
                  <a:pt x="35318" y="0"/>
                </a:moveTo>
                <a:lnTo>
                  <a:pt x="0" y="4051"/>
                </a:lnTo>
                <a:lnTo>
                  <a:pt x="30403" y="97129"/>
                </a:lnTo>
                <a:lnTo>
                  <a:pt x="63004" y="97129"/>
                </a:lnTo>
                <a:lnTo>
                  <a:pt x="77038" y="53962"/>
                </a:lnTo>
                <a:lnTo>
                  <a:pt x="49339" y="53962"/>
                </a:lnTo>
                <a:lnTo>
                  <a:pt x="35318" y="0"/>
                </a:lnTo>
                <a:close/>
              </a:path>
              <a:path w="94614" h="97155">
                <a:moveTo>
                  <a:pt x="94145" y="1346"/>
                </a:moveTo>
                <a:lnTo>
                  <a:pt x="63195" y="1346"/>
                </a:lnTo>
                <a:lnTo>
                  <a:pt x="49339" y="53962"/>
                </a:lnTo>
                <a:lnTo>
                  <a:pt x="77038" y="53962"/>
                </a:lnTo>
                <a:lnTo>
                  <a:pt x="94145" y="1346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05836" y="2484923"/>
            <a:ext cx="84455" cy="99695"/>
          </a:xfrm>
          <a:custGeom>
            <a:avLst/>
            <a:gdLst/>
            <a:ahLst/>
            <a:cxnLst/>
            <a:rect l="l" t="t" r="r" b="b"/>
            <a:pathLst>
              <a:path w="84454" h="99694">
                <a:moveTo>
                  <a:pt x="43522" y="0"/>
                </a:moveTo>
                <a:lnTo>
                  <a:pt x="26119" y="3441"/>
                </a:lnTo>
                <a:lnTo>
                  <a:pt x="12336" y="13369"/>
                </a:lnTo>
                <a:lnTo>
                  <a:pt x="3266" y="29189"/>
                </a:lnTo>
                <a:lnTo>
                  <a:pt x="0" y="50304"/>
                </a:lnTo>
                <a:lnTo>
                  <a:pt x="3518" y="72097"/>
                </a:lnTo>
                <a:lnTo>
                  <a:pt x="13404" y="87350"/>
                </a:lnTo>
                <a:lnTo>
                  <a:pt x="28653" y="96317"/>
                </a:lnTo>
                <a:lnTo>
                  <a:pt x="48260" y="99250"/>
                </a:lnTo>
                <a:lnTo>
                  <a:pt x="58323" y="98555"/>
                </a:lnTo>
                <a:lnTo>
                  <a:pt x="67702" y="96578"/>
                </a:lnTo>
                <a:lnTo>
                  <a:pt x="76326" y="93480"/>
                </a:lnTo>
                <a:lnTo>
                  <a:pt x="84124" y="89420"/>
                </a:lnTo>
                <a:lnTo>
                  <a:pt x="82333" y="75349"/>
                </a:lnTo>
                <a:lnTo>
                  <a:pt x="52628" y="75349"/>
                </a:lnTo>
                <a:lnTo>
                  <a:pt x="45236" y="74531"/>
                </a:lnTo>
                <a:lnTo>
                  <a:pt x="39125" y="71835"/>
                </a:lnTo>
                <a:lnTo>
                  <a:pt x="34619" y="66899"/>
                </a:lnTo>
                <a:lnTo>
                  <a:pt x="32042" y="59359"/>
                </a:lnTo>
                <a:lnTo>
                  <a:pt x="83591" y="59359"/>
                </a:lnTo>
                <a:lnTo>
                  <a:pt x="83959" y="57429"/>
                </a:lnTo>
                <a:lnTo>
                  <a:pt x="84124" y="53771"/>
                </a:lnTo>
                <a:lnTo>
                  <a:pt x="84124" y="50101"/>
                </a:lnTo>
                <a:lnTo>
                  <a:pt x="83137" y="41821"/>
                </a:lnTo>
                <a:lnTo>
                  <a:pt x="31686" y="41821"/>
                </a:lnTo>
                <a:lnTo>
                  <a:pt x="31864" y="27952"/>
                </a:lnTo>
                <a:lnTo>
                  <a:pt x="36055" y="21005"/>
                </a:lnTo>
                <a:lnTo>
                  <a:pt x="77462" y="21005"/>
                </a:lnTo>
                <a:lnTo>
                  <a:pt x="74477" y="14501"/>
                </a:lnTo>
                <a:lnTo>
                  <a:pt x="61852" y="3872"/>
                </a:lnTo>
                <a:lnTo>
                  <a:pt x="43522" y="0"/>
                </a:lnTo>
                <a:close/>
              </a:path>
              <a:path w="84454" h="99694">
                <a:moveTo>
                  <a:pt x="81229" y="66675"/>
                </a:moveTo>
                <a:lnTo>
                  <a:pt x="73761" y="70307"/>
                </a:lnTo>
                <a:lnTo>
                  <a:pt x="66447" y="73036"/>
                </a:lnTo>
                <a:lnTo>
                  <a:pt x="59374" y="74752"/>
                </a:lnTo>
                <a:lnTo>
                  <a:pt x="52628" y="75349"/>
                </a:lnTo>
                <a:lnTo>
                  <a:pt x="82333" y="75349"/>
                </a:lnTo>
                <a:lnTo>
                  <a:pt x="81229" y="66675"/>
                </a:lnTo>
                <a:close/>
              </a:path>
              <a:path w="84454" h="99694">
                <a:moveTo>
                  <a:pt x="77462" y="21005"/>
                </a:moveTo>
                <a:lnTo>
                  <a:pt x="49161" y="21005"/>
                </a:lnTo>
                <a:lnTo>
                  <a:pt x="53365" y="27952"/>
                </a:lnTo>
                <a:lnTo>
                  <a:pt x="53721" y="41821"/>
                </a:lnTo>
                <a:lnTo>
                  <a:pt x="83137" y="41821"/>
                </a:lnTo>
                <a:lnTo>
                  <a:pt x="81775" y="30405"/>
                </a:lnTo>
                <a:lnTo>
                  <a:pt x="77462" y="21005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21995" y="2382749"/>
            <a:ext cx="140335" cy="80645"/>
          </a:xfrm>
          <a:custGeom>
            <a:avLst/>
            <a:gdLst/>
            <a:ahLst/>
            <a:cxnLst/>
            <a:rect l="l" t="t" r="r" b="b"/>
            <a:pathLst>
              <a:path w="140335" h="80644">
                <a:moveTo>
                  <a:pt x="4508" y="0"/>
                </a:moveTo>
                <a:lnTo>
                  <a:pt x="2057" y="825"/>
                </a:lnTo>
                <a:lnTo>
                  <a:pt x="0" y="5041"/>
                </a:lnTo>
                <a:lnTo>
                  <a:pt x="774" y="7645"/>
                </a:lnTo>
                <a:lnTo>
                  <a:pt x="133934" y="80454"/>
                </a:lnTo>
                <a:lnTo>
                  <a:pt x="134569" y="80606"/>
                </a:lnTo>
                <a:lnTo>
                  <a:pt x="136677" y="80606"/>
                </a:lnTo>
                <a:lnTo>
                  <a:pt x="138099" y="79756"/>
                </a:lnTo>
                <a:lnTo>
                  <a:pt x="139839" y="76161"/>
                </a:lnTo>
                <a:lnTo>
                  <a:pt x="139065" y="73571"/>
                </a:lnTo>
                <a:lnTo>
                  <a:pt x="4508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77658" y="2305138"/>
            <a:ext cx="95250" cy="135255"/>
          </a:xfrm>
          <a:custGeom>
            <a:avLst/>
            <a:gdLst/>
            <a:ahLst/>
            <a:cxnLst/>
            <a:rect l="l" t="t" r="r" b="b"/>
            <a:pathLst>
              <a:path w="95250" h="135255">
                <a:moveTo>
                  <a:pt x="4038" y="0"/>
                </a:moveTo>
                <a:lnTo>
                  <a:pt x="393" y="2781"/>
                </a:lnTo>
                <a:lnTo>
                  <a:pt x="0" y="5473"/>
                </a:lnTo>
                <a:lnTo>
                  <a:pt x="88125" y="134111"/>
                </a:lnTo>
                <a:lnTo>
                  <a:pt x="89357" y="134721"/>
                </a:lnTo>
                <a:lnTo>
                  <a:pt x="91452" y="134721"/>
                </a:lnTo>
                <a:lnTo>
                  <a:pt x="92290" y="134454"/>
                </a:lnTo>
                <a:lnTo>
                  <a:pt x="94818" y="132511"/>
                </a:lnTo>
                <a:lnTo>
                  <a:pt x="95224" y="129832"/>
                </a:lnTo>
                <a:lnTo>
                  <a:pt x="6578" y="431"/>
                </a:lnTo>
                <a:lnTo>
                  <a:pt x="4038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89950" y="2273302"/>
            <a:ext cx="0" cy="157480"/>
          </a:xfrm>
          <a:custGeom>
            <a:avLst/>
            <a:gdLst/>
            <a:ahLst/>
            <a:cxnLst/>
            <a:rect l="l" t="t" r="r" b="b"/>
            <a:pathLst>
              <a:path h="157480">
                <a:moveTo>
                  <a:pt x="0" y="0"/>
                </a:moveTo>
                <a:lnTo>
                  <a:pt x="0" y="157454"/>
                </a:lnTo>
              </a:path>
            </a:pathLst>
          </a:custGeom>
          <a:ln w="8115">
            <a:solidFill>
              <a:srgbClr val="002D6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307096" y="2305135"/>
            <a:ext cx="97790" cy="135255"/>
          </a:xfrm>
          <a:custGeom>
            <a:avLst/>
            <a:gdLst/>
            <a:ahLst/>
            <a:cxnLst/>
            <a:rect l="l" t="t" r="r" b="b"/>
            <a:pathLst>
              <a:path w="97789" h="135255">
                <a:moveTo>
                  <a:pt x="93268" y="0"/>
                </a:moveTo>
                <a:lnTo>
                  <a:pt x="90728" y="406"/>
                </a:lnTo>
                <a:lnTo>
                  <a:pt x="0" y="129768"/>
                </a:lnTo>
                <a:lnTo>
                  <a:pt x="368" y="132461"/>
                </a:lnTo>
                <a:lnTo>
                  <a:pt x="2908" y="134454"/>
                </a:lnTo>
                <a:lnTo>
                  <a:pt x="3759" y="134734"/>
                </a:lnTo>
                <a:lnTo>
                  <a:pt x="5841" y="134734"/>
                </a:lnTo>
                <a:lnTo>
                  <a:pt x="7073" y="134124"/>
                </a:lnTo>
                <a:lnTo>
                  <a:pt x="97256" y="5537"/>
                </a:lnTo>
                <a:lnTo>
                  <a:pt x="96862" y="2832"/>
                </a:lnTo>
                <a:lnTo>
                  <a:pt x="93268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18131" y="2385707"/>
            <a:ext cx="142240" cy="78105"/>
          </a:xfrm>
          <a:custGeom>
            <a:avLst/>
            <a:gdLst/>
            <a:ahLst/>
            <a:cxnLst/>
            <a:rect l="l" t="t" r="r" b="b"/>
            <a:pathLst>
              <a:path w="142239" h="78105">
                <a:moveTo>
                  <a:pt x="137782" y="0"/>
                </a:moveTo>
                <a:lnTo>
                  <a:pt x="838" y="70510"/>
                </a:lnTo>
                <a:lnTo>
                  <a:pt x="0" y="73088"/>
                </a:lnTo>
                <a:lnTo>
                  <a:pt x="1689" y="76758"/>
                </a:lnTo>
                <a:lnTo>
                  <a:pt x="3136" y="77647"/>
                </a:lnTo>
                <a:lnTo>
                  <a:pt x="5232" y="77647"/>
                </a:lnTo>
                <a:lnTo>
                  <a:pt x="5841" y="77508"/>
                </a:lnTo>
                <a:lnTo>
                  <a:pt x="141338" y="7721"/>
                </a:lnTo>
                <a:lnTo>
                  <a:pt x="142176" y="5156"/>
                </a:lnTo>
                <a:lnTo>
                  <a:pt x="141185" y="3022"/>
                </a:lnTo>
                <a:lnTo>
                  <a:pt x="140220" y="876"/>
                </a:lnTo>
                <a:lnTo>
                  <a:pt x="137782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25967" y="2247701"/>
            <a:ext cx="55880" cy="186055"/>
          </a:xfrm>
          <a:custGeom>
            <a:avLst/>
            <a:gdLst/>
            <a:ahLst/>
            <a:cxnLst/>
            <a:rect l="l" t="t" r="r" b="b"/>
            <a:pathLst>
              <a:path w="55879" h="186055">
                <a:moveTo>
                  <a:pt x="2197" y="0"/>
                </a:moveTo>
                <a:lnTo>
                  <a:pt x="482" y="546"/>
                </a:lnTo>
                <a:lnTo>
                  <a:pt x="0" y="1511"/>
                </a:lnTo>
                <a:lnTo>
                  <a:pt x="52705" y="185521"/>
                </a:lnTo>
                <a:lnTo>
                  <a:pt x="53352" y="186004"/>
                </a:lnTo>
                <a:lnTo>
                  <a:pt x="54521" y="185928"/>
                </a:lnTo>
                <a:lnTo>
                  <a:pt x="55384" y="185648"/>
                </a:lnTo>
                <a:lnTo>
                  <a:pt x="55854" y="184683"/>
                </a:lnTo>
                <a:lnTo>
                  <a:pt x="3111" y="508"/>
                </a:lnTo>
                <a:lnTo>
                  <a:pt x="2197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97712" y="2256944"/>
            <a:ext cx="64135" cy="177165"/>
          </a:xfrm>
          <a:custGeom>
            <a:avLst/>
            <a:gdLst/>
            <a:ahLst/>
            <a:cxnLst/>
            <a:rect l="l" t="t" r="r" b="b"/>
            <a:pathLst>
              <a:path w="64135" h="177164">
                <a:moveTo>
                  <a:pt x="61556" y="0"/>
                </a:moveTo>
                <a:lnTo>
                  <a:pt x="60617" y="457"/>
                </a:lnTo>
                <a:lnTo>
                  <a:pt x="0" y="175336"/>
                </a:lnTo>
                <a:lnTo>
                  <a:pt x="444" y="176326"/>
                </a:lnTo>
                <a:lnTo>
                  <a:pt x="1282" y="176644"/>
                </a:lnTo>
                <a:lnTo>
                  <a:pt x="2501" y="176758"/>
                </a:lnTo>
                <a:lnTo>
                  <a:pt x="3124" y="176326"/>
                </a:lnTo>
                <a:lnTo>
                  <a:pt x="63677" y="1651"/>
                </a:lnTo>
                <a:lnTo>
                  <a:pt x="63245" y="660"/>
                </a:lnTo>
                <a:lnTo>
                  <a:pt x="61556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16593" y="2328871"/>
            <a:ext cx="142240" cy="121285"/>
          </a:xfrm>
          <a:custGeom>
            <a:avLst/>
            <a:gdLst/>
            <a:ahLst/>
            <a:cxnLst/>
            <a:rect l="l" t="t" r="r" b="b"/>
            <a:pathLst>
              <a:path w="142239" h="121285">
                <a:moveTo>
                  <a:pt x="139763" y="0"/>
                </a:moveTo>
                <a:lnTo>
                  <a:pt x="114" y="118579"/>
                </a:lnTo>
                <a:lnTo>
                  <a:pt x="0" y="119672"/>
                </a:lnTo>
                <a:lnTo>
                  <a:pt x="889" y="120840"/>
                </a:lnTo>
                <a:lnTo>
                  <a:pt x="1358" y="121043"/>
                </a:lnTo>
                <a:lnTo>
                  <a:pt x="2552" y="120929"/>
                </a:lnTo>
                <a:lnTo>
                  <a:pt x="141808" y="2692"/>
                </a:lnTo>
                <a:lnTo>
                  <a:pt x="141922" y="1600"/>
                </a:lnTo>
                <a:lnTo>
                  <a:pt x="140792" y="127"/>
                </a:lnTo>
                <a:lnTo>
                  <a:pt x="139763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116122" y="2313250"/>
            <a:ext cx="146685" cy="137160"/>
          </a:xfrm>
          <a:custGeom>
            <a:avLst/>
            <a:gdLst/>
            <a:ahLst/>
            <a:cxnLst/>
            <a:rect l="l" t="t" r="r" b="b"/>
            <a:pathLst>
              <a:path w="146685" h="137160">
                <a:moveTo>
                  <a:pt x="2222" y="0"/>
                </a:moveTo>
                <a:lnTo>
                  <a:pt x="1193" y="76"/>
                </a:lnTo>
                <a:lnTo>
                  <a:pt x="0" y="1498"/>
                </a:lnTo>
                <a:lnTo>
                  <a:pt x="76" y="2590"/>
                </a:lnTo>
                <a:lnTo>
                  <a:pt x="144094" y="136537"/>
                </a:lnTo>
                <a:lnTo>
                  <a:pt x="144475" y="136664"/>
                </a:lnTo>
                <a:lnTo>
                  <a:pt x="145313" y="136664"/>
                </a:lnTo>
                <a:lnTo>
                  <a:pt x="145757" y="136474"/>
                </a:lnTo>
                <a:lnTo>
                  <a:pt x="146672" y="135369"/>
                </a:lnTo>
                <a:lnTo>
                  <a:pt x="146608" y="134289"/>
                </a:lnTo>
                <a:lnTo>
                  <a:pt x="2222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20989" y="2440007"/>
            <a:ext cx="136525" cy="32384"/>
          </a:xfrm>
          <a:custGeom>
            <a:avLst/>
            <a:gdLst/>
            <a:ahLst/>
            <a:cxnLst/>
            <a:rect l="l" t="t" r="r" b="b"/>
            <a:pathLst>
              <a:path w="136525" h="32385">
                <a:moveTo>
                  <a:pt x="135229" y="0"/>
                </a:moveTo>
                <a:lnTo>
                  <a:pt x="571" y="28943"/>
                </a:lnTo>
                <a:lnTo>
                  <a:pt x="0" y="29857"/>
                </a:lnTo>
                <a:lnTo>
                  <a:pt x="342" y="31597"/>
                </a:lnTo>
                <a:lnTo>
                  <a:pt x="1028" y="32169"/>
                </a:lnTo>
                <a:lnTo>
                  <a:pt x="2095" y="32131"/>
                </a:lnTo>
                <a:lnTo>
                  <a:pt x="135877" y="3378"/>
                </a:lnTo>
                <a:lnTo>
                  <a:pt x="136461" y="2463"/>
                </a:lnTo>
                <a:lnTo>
                  <a:pt x="136093" y="596"/>
                </a:lnTo>
                <a:lnTo>
                  <a:pt x="135229" y="0"/>
                </a:lnTo>
                <a:close/>
              </a:path>
            </a:pathLst>
          </a:custGeom>
          <a:solidFill>
            <a:srgbClr val="002D6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262636" y="154938"/>
            <a:ext cx="4806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 dirty="0"/>
              <a:t>THRIVE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62636" y="401318"/>
            <a:ext cx="2959100" cy="1638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0">
              <a:lnSpc>
                <a:spcPct val="100000"/>
              </a:lnSpc>
            </a:pP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A mindset and a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week-long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series of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events focused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on</a:t>
            </a:r>
            <a:r>
              <a:rPr sz="850" spc="-55" dirty="0">
                <a:solidFill>
                  <a:srgbClr val="1E3160"/>
                </a:solidFill>
                <a:latin typeface="Whitney-Medium"/>
                <a:cs typeface="Whitney-Medium"/>
              </a:rPr>
              <a:t>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building 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positive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mental health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for </a:t>
            </a:r>
            <a:r>
              <a:rPr sz="850" spc="-10" dirty="0">
                <a:solidFill>
                  <a:srgbClr val="1E3160"/>
                </a:solidFill>
                <a:latin typeface="Whitney-Medium"/>
                <a:cs typeface="Whitney-Medium"/>
              </a:rPr>
              <a:t>everyone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at</a:t>
            </a:r>
            <a:r>
              <a:rPr sz="850" spc="-15" dirty="0">
                <a:solidFill>
                  <a:srgbClr val="1E3160"/>
                </a:solidFill>
                <a:latin typeface="Whitney-Medium"/>
                <a:cs typeface="Whitney-Medium"/>
              </a:rPr>
              <a:t>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UBC.</a:t>
            </a:r>
            <a:endParaRPr sz="850">
              <a:latin typeface="Whitney-Medium"/>
              <a:cs typeface="Whitney-Medium"/>
            </a:endParaRPr>
          </a:p>
          <a:p>
            <a:pPr marL="12700" marR="52069">
              <a:lnSpc>
                <a:spcPct val="100000"/>
              </a:lnSpc>
              <a:spcBef>
                <a:spcPts val="450"/>
              </a:spcBef>
            </a:pP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Thriving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means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feeling motivated, resilient,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and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ready to </a:t>
            </a:r>
            <a:r>
              <a:rPr sz="850" spc="-10" dirty="0">
                <a:solidFill>
                  <a:srgbClr val="1E3160"/>
                </a:solidFill>
                <a:latin typeface="Whitney-Medium"/>
                <a:cs typeface="Whitney-Medium"/>
              </a:rPr>
              <a:t>take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on  </a:t>
            </a:r>
            <a:r>
              <a:rPr sz="850" spc="-10" dirty="0">
                <a:solidFill>
                  <a:srgbClr val="1E3160"/>
                </a:solidFill>
                <a:latin typeface="Whitney-Medium"/>
                <a:cs typeface="Whitney-Medium"/>
              </a:rPr>
              <a:t>life’s</a:t>
            </a:r>
            <a:r>
              <a:rPr sz="850" spc="-35" dirty="0">
                <a:solidFill>
                  <a:srgbClr val="1E3160"/>
                </a:solidFill>
                <a:latin typeface="Whitney-Medium"/>
                <a:cs typeface="Whitney-Medium"/>
              </a:rPr>
              <a:t>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challenges.</a:t>
            </a:r>
            <a:endParaRPr sz="850">
              <a:latin typeface="Whitney-Medium"/>
              <a:cs typeface="Whitney-Medium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000" b="1" spc="5" dirty="0">
                <a:solidFill>
                  <a:srgbClr val="002D62"/>
                </a:solidFill>
                <a:latin typeface="Whitney"/>
                <a:cs typeface="Whitney"/>
              </a:rPr>
              <a:t>POSITIVE </a:t>
            </a:r>
            <a:r>
              <a:rPr sz="1000" b="1" spc="-5" dirty="0">
                <a:solidFill>
                  <a:srgbClr val="002D62"/>
                </a:solidFill>
                <a:latin typeface="Whitney"/>
                <a:cs typeface="Whitney"/>
              </a:rPr>
              <a:t>MENTAL</a:t>
            </a:r>
            <a:r>
              <a:rPr sz="1000" b="1" spc="20" dirty="0">
                <a:solidFill>
                  <a:srgbClr val="002D62"/>
                </a:solidFill>
                <a:latin typeface="Whitney"/>
                <a:cs typeface="Whitney"/>
              </a:rPr>
              <a:t> </a:t>
            </a:r>
            <a:r>
              <a:rPr sz="1000" b="1" spc="-5" dirty="0">
                <a:solidFill>
                  <a:srgbClr val="002D62"/>
                </a:solidFill>
                <a:latin typeface="Whitney"/>
                <a:cs typeface="Whitney"/>
              </a:rPr>
              <a:t>HEALTH</a:t>
            </a:r>
            <a:endParaRPr sz="1000">
              <a:latin typeface="Whitney"/>
              <a:cs typeface="Whitney"/>
            </a:endParaRPr>
          </a:p>
          <a:p>
            <a:pPr marL="12700" marR="78105">
              <a:lnSpc>
                <a:spcPct val="100000"/>
              </a:lnSpc>
              <a:spcBef>
                <a:spcPts val="895"/>
              </a:spcBef>
            </a:pPr>
            <a:r>
              <a:rPr sz="850" spc="-10" dirty="0">
                <a:solidFill>
                  <a:srgbClr val="1E3160"/>
                </a:solidFill>
                <a:latin typeface="Whitney-Medium"/>
                <a:cs typeface="Whitney-Medium"/>
              </a:rPr>
              <a:t>The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capacity for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each and all of us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to feel,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think, and act in </a:t>
            </a:r>
            <a:r>
              <a:rPr sz="850" spc="-10" dirty="0">
                <a:solidFill>
                  <a:srgbClr val="1E3160"/>
                </a:solidFill>
                <a:latin typeface="Whitney-Medium"/>
                <a:cs typeface="Whitney-Medium"/>
              </a:rPr>
              <a:t>ways 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that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enhance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our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ability to enjoy life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and deal with</a:t>
            </a:r>
            <a:r>
              <a:rPr sz="850" spc="45" dirty="0">
                <a:solidFill>
                  <a:srgbClr val="1E3160"/>
                </a:solidFill>
                <a:latin typeface="Whitney-Medium"/>
                <a:cs typeface="Whitney-Medium"/>
              </a:rPr>
              <a:t>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challenges.</a:t>
            </a:r>
            <a:endParaRPr sz="850">
              <a:latin typeface="Whitney-Medium"/>
              <a:cs typeface="Whitney-Medium"/>
            </a:endParaRPr>
          </a:p>
          <a:p>
            <a:pPr marL="12700" marR="5080">
              <a:lnSpc>
                <a:spcPct val="100000"/>
              </a:lnSpc>
              <a:spcBef>
                <a:spcPts val="450"/>
              </a:spcBef>
            </a:pP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A sense of emotional and spiritual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wellbeing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that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respects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the 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importance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of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culture, </a:t>
            </a:r>
            <a:r>
              <a:rPr sz="850" spc="-10" dirty="0">
                <a:solidFill>
                  <a:srgbClr val="1E3160"/>
                </a:solidFill>
                <a:latin typeface="Whitney-Medium"/>
                <a:cs typeface="Whitney-Medium"/>
              </a:rPr>
              <a:t>equity,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social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justice,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and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interconnections  </a:t>
            </a:r>
            <a:r>
              <a:rPr sz="850" dirty="0">
                <a:solidFill>
                  <a:srgbClr val="1E3160"/>
                </a:solidFill>
                <a:latin typeface="Whitney-Medium"/>
                <a:cs typeface="Whitney-Medium"/>
              </a:rPr>
              <a:t>and </a:t>
            </a:r>
            <a:r>
              <a:rPr sz="850" spc="-5" dirty="0">
                <a:solidFill>
                  <a:srgbClr val="1E3160"/>
                </a:solidFill>
                <a:latin typeface="Whitney-Medium"/>
                <a:cs typeface="Whitney-Medium"/>
              </a:rPr>
              <a:t>personal</a:t>
            </a:r>
            <a:r>
              <a:rPr sz="850" spc="-35" dirty="0">
                <a:solidFill>
                  <a:srgbClr val="1E3160"/>
                </a:solidFill>
                <a:latin typeface="Whitney-Medium"/>
                <a:cs typeface="Whitney-Medium"/>
              </a:rPr>
              <a:t> </a:t>
            </a:r>
            <a:r>
              <a:rPr sz="850" spc="-10" dirty="0">
                <a:solidFill>
                  <a:srgbClr val="1E3160"/>
                </a:solidFill>
                <a:latin typeface="Whitney-Medium"/>
                <a:cs typeface="Whitney-Medium"/>
              </a:rPr>
              <a:t>dignity.</a:t>
            </a:r>
            <a:endParaRPr sz="850">
              <a:latin typeface="Whitney-Medium"/>
              <a:cs typeface="Whitney-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Whitney</vt:lpstr>
      <vt:lpstr>Whitney-Medium</vt:lpstr>
      <vt:lpstr>Whitney-Semibold</vt:lpstr>
      <vt:lpstr>Office Theme</vt:lpstr>
      <vt:lpstr>THRIVE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THRIVE</dc:title>
  <cp:lastModifiedBy>Microsoft Office User</cp:lastModifiedBy>
  <cp:revision>1</cp:revision>
  <dcterms:created xsi:type="dcterms:W3CDTF">2017-09-05T15:31:17Z</dcterms:created>
  <dcterms:modified xsi:type="dcterms:W3CDTF">2017-09-06T16:44:45Z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2017-09-05T00:00:00Z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2017-09-05T00:00:00Z</vt:filetime>
  </property>
</Properties>
</file>