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65" r:id="rId6"/>
    <p:sldId id="266" r:id="rId7"/>
    <p:sldId id="267" r:id="rId8"/>
    <p:sldId id="26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6" autoAdjust="0"/>
    <p:restoredTop sz="94602" autoAdjust="0"/>
  </p:normalViewPr>
  <p:slideViewPr>
    <p:cSldViewPr>
      <p:cViewPr>
        <p:scale>
          <a:sx n="72" d="100"/>
          <a:sy n="72" d="100"/>
        </p:scale>
        <p:origin x="-108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5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2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7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0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2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3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8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8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3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1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6E7EB-ADF9-4EEE-9CDF-BE43B0E0DF9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FA14-E3AF-48B3-9728-99813762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620000" cy="1143000"/>
          </a:xfrm>
        </p:spPr>
        <p:txBody>
          <a:bodyPr>
            <a:normAutofit fontScale="62500" lnSpcReduction="20000"/>
          </a:bodyPr>
          <a:lstStyle/>
          <a:p>
            <a:endParaRPr lang="en-CA" sz="6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CA" sz="6000" b="1" dirty="0" smtClean="0">
                <a:solidFill>
                  <a:schemeClr val="tx2">
                    <a:lumMod val="75000"/>
                  </a:schemeClr>
                </a:solidFill>
              </a:rPr>
              <a:t>October </a:t>
            </a:r>
            <a:r>
              <a:rPr lang="en-CA" sz="6000" b="1" dirty="0">
                <a:solidFill>
                  <a:schemeClr val="tx2">
                    <a:lumMod val="75000"/>
                  </a:schemeClr>
                </a:solidFill>
              </a:rPr>
              <a:t>29 to November </a:t>
            </a:r>
            <a:r>
              <a:rPr lang="en-CA" sz="6000" b="1" dirty="0" smtClean="0">
                <a:solidFill>
                  <a:schemeClr val="tx2">
                    <a:lumMod val="75000"/>
                  </a:schemeClr>
                </a:solidFill>
              </a:rPr>
              <a:t>2, 2018</a:t>
            </a:r>
            <a:endParaRPr lang="en-US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Thrive-Wordmark with W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"/>
            <a:ext cx="5867400" cy="482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0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What is Thrive?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361"/>
            <a:ext cx="9144000" cy="52453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9906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Thrive is a week-long series of events focused on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building positive mental health among UBC students, staff, and faculty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Thrive is also a </a:t>
            </a:r>
            <a:r>
              <a:rPr lang="en-US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mindset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. We all have mental health, and we can </a:t>
            </a:r>
            <a:r>
              <a:rPr lang="en-US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strengthen 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our mental health by </a:t>
            </a:r>
            <a:r>
              <a:rPr lang="en-US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learning, thinking, talking, 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and discovering new skills and resources to help us Thrive all year long.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CA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0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How can you Thrive at UBC?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361"/>
            <a:ext cx="9144000" cy="52453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1066800"/>
            <a:ext cx="8001000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The answer is unique to everyone. You can Thrive by </a:t>
            </a:r>
            <a:r>
              <a:rPr lang="en-US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focusing on 5 basic activities that can promote your 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physical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and mental 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health:</a:t>
            </a:r>
            <a:endParaRPr lang="en-US" sz="2400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sleep 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physical activity </a:t>
            </a:r>
            <a:endParaRPr lang="en-CA" sz="2400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nutrition 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social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connection </a:t>
            </a:r>
            <a:endParaRPr lang="en-CA" sz="2400" dirty="0" smtClean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sense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of purpose &amp; helping others 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are</a:t>
            </a:r>
            <a:endParaRPr lang="en-CA" sz="2400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dirty="0" smtClean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3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Sleep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</a:br>
            <a:endParaRPr lang="en-CA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361"/>
            <a:ext cx="9144000" cy="52453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0668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Thrive by resting up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Getting enough quality sleep can help you tackle school, work, and life’s everyday challenges.</a:t>
            </a:r>
          </a:p>
          <a:p>
            <a:pPr>
              <a:spcBef>
                <a:spcPct val="20000"/>
              </a:spcBef>
            </a:pP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Build your mental health by…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Establishing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a bedtime routine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Taking a 20 minute nap during the day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Unplugging/disconnecting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from technology before 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bed</a:t>
            </a:r>
            <a:endParaRPr lang="en-CA" sz="2400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5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Physical Activity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</a:br>
            <a:endParaRPr lang="en-CA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361"/>
            <a:ext cx="9144000" cy="52453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066800"/>
            <a:ext cx="8001000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Thrive by moving </a:t>
            </a:r>
            <a:r>
              <a:rPr lang="en-CA" sz="2400" b="1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regularly</a:t>
            </a:r>
            <a:endParaRPr lang="en-CA" sz="2400" b="1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Consistently integrating physical activity in your day helps manage stress levels and boosts your mood.</a:t>
            </a:r>
          </a:p>
          <a:p>
            <a:pPr>
              <a:spcBef>
                <a:spcPct val="20000"/>
              </a:spcBef>
            </a:pP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Maintain your mental health by…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Including a stretch or movement break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Taking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a brisk walk for 10 minutes each 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day</a:t>
            </a:r>
            <a:endParaRPr lang="en-CA" sz="2400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Standing for 5 minutes at the beginning of 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each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hour</a:t>
            </a:r>
          </a:p>
          <a:p>
            <a:pPr>
              <a:spcBef>
                <a:spcPct val="20000"/>
              </a:spcBef>
            </a:pPr>
            <a:endParaRPr lang="en-CA" sz="2400" b="1" dirty="0" smtClean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7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Nutrition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</a:br>
            <a:endParaRPr lang="en-CA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361"/>
            <a:ext cx="9144000" cy="52453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0668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400" b="1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Thrive </a:t>
            </a: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by choosing foods that nourish you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Eating a balanced diet will fuel you with the building blocks to a healthy mind and body.</a:t>
            </a:r>
          </a:p>
          <a:p>
            <a:pPr>
              <a:spcBef>
                <a:spcPct val="20000"/>
              </a:spcBef>
            </a:pP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Boost your mental health by…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Adding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1 more vegetable to your usual meals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Having breakfast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Packing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a healthy lunch. Don’t forget some snacks too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!</a:t>
            </a:r>
            <a:endParaRPr lang="en-CA" sz="2400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50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Social Connection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</a:br>
            <a:endParaRPr lang="en-CA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361"/>
            <a:ext cx="9144000" cy="52453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9144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400" b="1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Thrive </a:t>
            </a: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by </a:t>
            </a:r>
            <a:r>
              <a:rPr lang="en-CA" sz="2400" b="1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connecting </a:t>
            </a: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with </a:t>
            </a:r>
            <a:r>
              <a:rPr lang="en-CA" sz="2400" b="1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others or spending time together</a:t>
            </a:r>
            <a:endParaRPr lang="en-CA" sz="2400" b="1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Spending time with family, friends, and community members helps to build your network of support for when you need it the most.</a:t>
            </a:r>
          </a:p>
          <a:p>
            <a:pPr>
              <a:spcBef>
                <a:spcPct val="20000"/>
              </a:spcBef>
            </a:pP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Contribute to your mental health by…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Sharing a meal with a friend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Introducing yourself to someone new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Reconnecting with someone you’ve lost touch 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with</a:t>
            </a:r>
            <a:endParaRPr lang="en-CA" sz="2400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146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Sense of Purpose &amp; Helping Others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</a:br>
            <a:endParaRPr lang="en-CA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361"/>
            <a:ext cx="9144000" cy="52453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0668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400" b="1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Thrive </a:t>
            </a: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by giving back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Helping others adds to your sense of purpose, connection, and 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wellbeing.</a:t>
            </a:r>
          </a:p>
          <a:p>
            <a:pPr>
              <a:spcBef>
                <a:spcPct val="20000"/>
              </a:spcBef>
            </a:pPr>
            <a:r>
              <a:rPr lang="en-CA" sz="2400" b="1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Foster </a:t>
            </a:r>
            <a:r>
              <a:rPr lang="en-CA" sz="2400" b="1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your mental health by …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Helping a friend, colleague, or family member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Volunteering for a campus or community event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Caring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for a plant or 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animal</a:t>
            </a:r>
            <a:endParaRPr lang="en-CA" sz="2400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How can you take part in Thrive?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361"/>
            <a:ext cx="9144000" cy="52453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371600"/>
            <a:ext cx="74676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Consider these 5 activities as you plan your daily life 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CA" sz="2400" dirty="0" smtClean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Attend </a:t>
            </a:r>
            <a:r>
              <a:rPr lang="en-CA" sz="2400" dirty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a Thrive </a:t>
            </a:r>
            <a:r>
              <a:rPr lang="en-CA" sz="2400" dirty="0" smtClean="0">
                <a:solidFill>
                  <a:srgbClr val="1F497D">
                    <a:lumMod val="75000"/>
                  </a:srgbClr>
                </a:solidFill>
                <a:latin typeface="Corbel" panose="020B0503020204020204" pitchFamily="34" charset="0"/>
              </a:rPr>
              <a:t>event!</a:t>
            </a:r>
          </a:p>
          <a:p>
            <a:pPr lvl="0">
              <a:spcBef>
                <a:spcPct val="20000"/>
              </a:spcBef>
            </a:pPr>
            <a:endParaRPr lang="en-CA" sz="2400" dirty="0">
              <a:solidFill>
                <a:srgbClr val="1F497D">
                  <a:lumMod val="75000"/>
                </a:srgbClr>
              </a:solidFill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043535"/>
            <a:ext cx="4572000" cy="461665"/>
          </a:xfrm>
          <a:prstGeom prst="rect">
            <a:avLst/>
          </a:prstGeom>
          <a:ln w="635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CA" sz="2400" b="1" dirty="0">
                <a:solidFill>
                  <a:srgbClr val="1F497D">
                    <a:lumMod val="75000"/>
                  </a:srgbClr>
                </a:solidFill>
              </a:rPr>
              <a:t>October 29 to November 2, 2018</a:t>
            </a:r>
            <a:endParaRPr lang="en-US" sz="2400" b="1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34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412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What is Thrive? </vt:lpstr>
      <vt:lpstr>How can you Thrive at UBC? </vt:lpstr>
      <vt:lpstr>Sleep </vt:lpstr>
      <vt:lpstr>Physical Activity </vt:lpstr>
      <vt:lpstr>Nutrition </vt:lpstr>
      <vt:lpstr>Social Connection </vt:lpstr>
      <vt:lpstr>Sense of Purpose &amp; Helping Others </vt:lpstr>
      <vt:lpstr>How can you take part in Thrive? </vt:lpstr>
    </vt:vector>
  </TitlesOfParts>
  <Company>The 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Massie, Miranda</dc:creator>
  <cp:lastModifiedBy>nandini</cp:lastModifiedBy>
  <cp:revision>17</cp:revision>
  <dcterms:created xsi:type="dcterms:W3CDTF">2014-08-26T18:24:23Z</dcterms:created>
  <dcterms:modified xsi:type="dcterms:W3CDTF">2018-09-13T21:11:22Z</dcterms:modified>
</cp:coreProperties>
</file>