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2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57A9-F77D-6945-86F9-7C4032209FAB}" type="datetimeFigureOut">
              <a:rPr lang="en-US" smtClean="0"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EC13-817D-1047-B455-5CBCC6C3E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57A9-F77D-6945-86F9-7C4032209FAB}" type="datetimeFigureOut">
              <a:rPr lang="en-US" smtClean="0"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EC13-817D-1047-B455-5CBCC6C3E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57A9-F77D-6945-86F9-7C4032209FAB}" type="datetimeFigureOut">
              <a:rPr lang="en-US" smtClean="0"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EC13-817D-1047-B455-5CBCC6C3E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4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57A9-F77D-6945-86F9-7C4032209FAB}" type="datetimeFigureOut">
              <a:rPr lang="en-US" smtClean="0"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EC13-817D-1047-B455-5CBCC6C3E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57A9-F77D-6945-86F9-7C4032209FAB}" type="datetimeFigureOut">
              <a:rPr lang="en-US" smtClean="0"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EC13-817D-1047-B455-5CBCC6C3E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57A9-F77D-6945-86F9-7C4032209FAB}" type="datetimeFigureOut">
              <a:rPr lang="en-US" smtClean="0"/>
              <a:t>7/12/17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EC13-817D-1047-B455-5CBCC6C3E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57A9-F77D-6945-86F9-7C4032209FAB}" type="datetimeFigureOut">
              <a:rPr lang="en-US" smtClean="0"/>
              <a:t>7/12/17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EC13-817D-1047-B455-5CBCC6C3E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57A9-F77D-6945-86F9-7C4032209FAB}" type="datetimeFigureOut">
              <a:rPr lang="en-US" smtClean="0"/>
              <a:t>7/12/17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EC13-817D-1047-B455-5CBCC6C3E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57A9-F77D-6945-86F9-7C4032209FAB}" type="datetimeFigureOut">
              <a:rPr lang="en-US" smtClean="0"/>
              <a:t>7/12/17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EC13-817D-1047-B455-5CBCC6C3E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57A9-F77D-6945-86F9-7C4032209FAB}" type="datetimeFigureOut">
              <a:rPr lang="en-US" smtClean="0"/>
              <a:t>7/12/17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EC13-817D-1047-B455-5CBCC6C3E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57A9-F77D-6945-86F9-7C4032209FAB}" type="datetimeFigureOut">
              <a:rPr lang="en-US" smtClean="0"/>
              <a:t>7/12/17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EC13-817D-1047-B455-5CBCC6C3E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557A9-F77D-6945-86F9-7C4032209FAB}" type="datetimeFigureOut">
              <a:rPr lang="en-US" smtClean="0"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DEC13-817D-1047-B455-5CBCC6C3E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627480"/>
            <a:ext cx="301992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HEADING</a:t>
            </a:r>
            <a:endParaRPr lang="en-US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Body copy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Body copy</a:t>
            </a:r>
            <a:endParaRPr lang="en-US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8916" y="5830092"/>
            <a:ext cx="252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Small copy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627480"/>
            <a:ext cx="301992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HEADING</a:t>
            </a:r>
            <a:endParaRPr lang="en-US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Body copy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Body copy</a:t>
            </a:r>
            <a:endParaRPr lang="en-US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8916" y="5830092"/>
            <a:ext cx="252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Small copy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941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14</Words>
  <Application>Microsoft Macintosh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2017-07-12T17:09:54Z</dcterms:created>
  <dcterms:modified xsi:type="dcterms:W3CDTF">2017-07-12T17:41:07Z</dcterms:modified>
</cp:coreProperties>
</file>