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9"/>
  </p:normalViewPr>
  <p:slideViewPr>
    <p:cSldViewPr snapToGrid="0" snapToObjects="1">
      <p:cViewPr varScale="1">
        <p:scale>
          <a:sx n="107" d="100"/>
          <a:sy n="107" d="100"/>
        </p:scale>
        <p:origin x="20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2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1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4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2632-29A2-1B43-99B8-1EE01F31F230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21F5-4E7D-304D-A389-6367C135D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3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627480"/>
            <a:ext cx="301992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HEADING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666" y="5889469"/>
            <a:ext cx="252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Small copy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0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627480"/>
            <a:ext cx="301992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HEADING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Body copy</a:t>
            </a:r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2666" y="5889469"/>
            <a:ext cx="252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Small copy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2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2017-07-12T17:15:48Z</dcterms:created>
  <dcterms:modified xsi:type="dcterms:W3CDTF">2017-07-12T17:43:31Z</dcterms:modified>
</cp:coreProperties>
</file>